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F23947-99A7-42B3-9BB3-5120F00DBB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EB8DAF6-DAF4-4D8C-B977-287ABCB19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76719D9-25DE-44D6-9893-E01B26361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358C-E0CC-4166-8362-AFAA2391EC9A}" type="datetimeFigureOut">
              <a:rPr lang="de-DE" smtClean="0"/>
              <a:t>29.08.2022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CE83771-983A-4A06-BAD9-961F2B7D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9638D5-AD11-4F90-AD42-34034451F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CEFB-BB7F-425E-9E8B-2A9B14D83D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6240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4EECA8-1EA1-4092-B672-B83AB7F98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56B3CF3-9ECF-4759-A5BA-65EB4E2E41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C73BDE-9618-4187-89A8-04BD160F0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358C-E0CC-4166-8362-AFAA2391EC9A}" type="datetimeFigureOut">
              <a:rPr lang="de-DE" smtClean="0"/>
              <a:t>29.08.2022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0C2F78-2D97-49DF-BA49-ECCC6978F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EE5975-85A5-4B82-ABED-EDE584FC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CEFB-BB7F-425E-9E8B-2A9B14D83D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9833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AAD29F2-91C3-4E66-9B2C-F102AE3C6A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E4E157A-9FF8-43CD-9EDC-93DAE00B0C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DB3EA1C-22C9-4469-8758-C197E9D12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358C-E0CC-4166-8362-AFAA2391EC9A}" type="datetimeFigureOut">
              <a:rPr lang="de-DE" smtClean="0"/>
              <a:t>29.08.2022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8DE0C6-0896-4ABD-AC97-3CEFE0958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C0A5BA8-F3D1-49D9-96A2-62CFA7A93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CEFB-BB7F-425E-9E8B-2A9B14D83D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1890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486950-AB3C-439D-9975-F62EAA595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911280-D924-4E5E-9F55-227C0BFE4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A723F3-F1B4-4215-9AF5-63F3CED2E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358C-E0CC-4166-8362-AFAA2391EC9A}" type="datetimeFigureOut">
              <a:rPr lang="de-DE" smtClean="0"/>
              <a:t>29.08.2022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D472035-046F-4407-8B55-055E87299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85E4D1-5B99-4E25-9FE3-C48B7AE91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CEFB-BB7F-425E-9E8B-2A9B14D83D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8078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C0ACB7-8C07-4A79-B686-530A8FB52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C7AD112-C492-407C-BA6E-0E842AB15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020FBD4-D5C3-4EE9-9180-34ED814DD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358C-E0CC-4166-8362-AFAA2391EC9A}" type="datetimeFigureOut">
              <a:rPr lang="de-DE" smtClean="0"/>
              <a:t>29.08.2022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5109F9-23F5-4F1E-B806-B6DD118E9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7DABCBC-7C96-463A-8D25-53511D88A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CEFB-BB7F-425E-9E8B-2A9B14D83D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0505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0AE318-6711-4A81-8F13-1A7272664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5DE3160-EBD6-4308-B952-FB205174F5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C7D75E1-5AFE-4D4E-A0C3-D8A7900896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F3A961B-377C-47D4-8BFE-AAB6D6A8D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358C-E0CC-4166-8362-AFAA2391EC9A}" type="datetimeFigureOut">
              <a:rPr lang="de-DE" smtClean="0"/>
              <a:t>29.08.2022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9EF7B82-D5F9-4A56-B441-BE0130F98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A77D76B-C116-471E-8882-5357283D1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CEFB-BB7F-425E-9E8B-2A9B14D83D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0682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C78928-7D21-474B-A100-E8C9DB164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409159A-8A2B-4E1C-A783-0A06F638CA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29B99DE-635B-42EA-A608-B75DD14426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3EC50E8-522D-4A83-92FC-15E885DA8F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E0EDB0E-6C1E-4FB6-9214-4313C4550E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40E4145-A3F8-4E5B-9A8F-7B5189378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358C-E0CC-4166-8362-AFAA2391EC9A}" type="datetimeFigureOut">
              <a:rPr lang="de-DE" smtClean="0"/>
              <a:t>29.08.2022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3F015E8-1972-4E5E-AAD6-09BB958E6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1EA20A2-2889-40BC-A6E8-CAC9F2B88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CEFB-BB7F-425E-9E8B-2A9B14D83D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7763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338A3F-1A90-4A17-9003-FE1C95F01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6B86B4F-4AFE-4D31-9394-3B7647A44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358C-E0CC-4166-8362-AFAA2391EC9A}" type="datetimeFigureOut">
              <a:rPr lang="de-DE" smtClean="0"/>
              <a:t>29.08.2022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4E217EF-5C81-4AC2-B6EB-8D064656B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4C31463-603F-4FAC-ADDD-E8E411423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CEFB-BB7F-425E-9E8B-2A9B14D83D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8042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57A0E0-1F37-4566-89EF-E4124659C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358C-E0CC-4166-8362-AFAA2391EC9A}" type="datetimeFigureOut">
              <a:rPr lang="de-DE" smtClean="0"/>
              <a:t>29.08.2022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BF2D0E9-EBAD-476D-BB6C-4E7E56B98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A88BA23-CDF6-4EDC-B273-C6F87C271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CEFB-BB7F-425E-9E8B-2A9B14D83D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5933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EF3B11-21CD-46C0-A791-864365950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63B589-D534-41E6-B124-2C004CF06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72B3219-E7C6-481F-B9C7-B162C2D76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DB4F35C-9867-415C-B4C5-A83DD8D3E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358C-E0CC-4166-8362-AFAA2391EC9A}" type="datetimeFigureOut">
              <a:rPr lang="de-DE" smtClean="0"/>
              <a:t>29.08.2022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C0F1556-7355-462C-8AEA-D3D410E9A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FDA179C-76D0-4719-84BE-E3465A09A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CEFB-BB7F-425E-9E8B-2A9B14D83D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3692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A0EB30-62C6-4735-919A-0BC003E41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676140B-2E6D-4240-B5EE-178E86D268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8C5A49B-15AF-4CD8-B31F-54389C3C02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7AC25E7-D49A-4BF5-ABFC-DAFB75659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358C-E0CC-4166-8362-AFAA2391EC9A}" type="datetimeFigureOut">
              <a:rPr lang="de-DE" smtClean="0"/>
              <a:t>29.08.2022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BA6DDAD-9576-4758-8E08-C888716B9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367AA1F-E9F2-4D7D-A265-8C5210698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CEFB-BB7F-425E-9E8B-2A9B14D83D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5449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C0D848D-1DFC-4706-AA22-9385FB6D5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5F49FA9-8594-4E51-8772-A86E25BA2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587E2E8-664C-49A2-9D29-7BF8E20CFF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E358C-E0CC-4166-8362-AFAA2391EC9A}" type="datetimeFigureOut">
              <a:rPr lang="de-DE" smtClean="0"/>
              <a:t>29.08.2022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6E8CE1-A4CB-4F60-B25B-82E82A1419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EB173B-06B4-4F34-A394-4AFD0B0591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7CEFB-BB7F-425E-9E8B-2A9B14D83D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6435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CC792676-CE23-4316-A433-795F42A557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12220" y="0"/>
            <a:ext cx="6767555" cy="838838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de-DE" altLang="de-DE" sz="3400" b="0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Offenlegung</a:t>
            </a:r>
            <a:r>
              <a:rPr kumimoji="0" lang="de-DE" altLang="de-DE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Interessenkonflikte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Untertitel 2">
            <a:extLst>
              <a:ext uri="{FF2B5EF4-FFF2-40B4-BE49-F238E27FC236}">
                <a16:creationId xmlns:a16="http://schemas.microsoft.com/office/drawing/2014/main" id="{DD6B816F-31CA-4B81-BCEC-63716F915F1B}"/>
              </a:ext>
            </a:extLst>
          </p:cNvPr>
          <p:cNvSpPr txBox="1">
            <a:spLocks/>
          </p:cNvSpPr>
          <p:nvPr/>
        </p:nvSpPr>
        <p:spPr>
          <a:xfrm>
            <a:off x="872381" y="987161"/>
            <a:ext cx="10447232" cy="5501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7C7C7B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rgbClr val="004664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rgbClr val="004664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004664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004664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Innerhalb der letzten 12 Monate hatte ich ein finanzielles Interesse/Abkommen oder eine Verbindung mit der/den unten aufgeführten Organisation(en), die als tatsächlicher oder scheinbarer Interessenkonflikt im Zusammenhang mit dem Thema dieses Vortrags wahrgenommen werden könnten.</a:t>
            </a: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de-DE" altLang="de-DE" sz="2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Verbindung/Finanzielle Beziehung</a:t>
            </a: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		 	        	          </a:t>
            </a:r>
            <a:r>
              <a:rPr kumimoji="0" lang="de-DE" altLang="de-DE" sz="2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Unternehmen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de-DE" alt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1. Anstellungsverhältnis/Führungsposition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de-DE" alt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2. Honorare für Beratungstätigkeiten/Vorträge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de-DE" alt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3. Besitz von Geschäftsanteilen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de-DE" alt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de-DE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Patent, Urheberrecht, Verkaufslizenz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lang="de-DE" altLang="de-DE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Finanzierung wissenschaftlicher Untersuchungen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lang="de-DE" altLang="de-DE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Andere finanzielle Beziehungen</a:t>
            </a:r>
            <a:br>
              <a:rPr lang="de-DE" altLang="de-DE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de-DE" altLang="de-DE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203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CC792676-CE23-4316-A433-795F42A557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12220" y="506389"/>
            <a:ext cx="6767555" cy="838838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de-DE" altLang="de-DE" sz="34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Offenlegung</a:t>
            </a:r>
            <a:r>
              <a:rPr kumimoji="0" lang="de-DE" altLang="de-DE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Interessenkonflikte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Inhaltsplatzhalter 11">
            <a:extLst>
              <a:ext uri="{FF2B5EF4-FFF2-40B4-BE49-F238E27FC236}">
                <a16:creationId xmlns:a16="http://schemas.microsoft.com/office/drawing/2014/main" id="{03FFC338-59C6-4E78-AC66-2F8C19897B28}"/>
              </a:ext>
            </a:extLst>
          </p:cNvPr>
          <p:cNvSpPr txBox="1">
            <a:spLocks/>
          </p:cNvSpPr>
          <p:nvPr/>
        </p:nvSpPr>
        <p:spPr>
          <a:xfrm>
            <a:off x="1893872" y="2073015"/>
            <a:ext cx="8404253" cy="168713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Ich, (</a:t>
            </a:r>
            <a:r>
              <a:rPr lang="de-DE" altLang="de-DE" dirty="0">
                <a:solidFill>
                  <a:srgbClr val="FF0000"/>
                </a:solidFill>
                <a:latin typeface="Arial" charset="0"/>
              </a:rPr>
              <a:t>Name einfügen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), habe </a:t>
            </a:r>
            <a:r>
              <a:rPr lang="de-DE" altLang="de-DE" u="sng" dirty="0">
                <a:solidFill>
                  <a:prstClr val="black"/>
                </a:solidFill>
                <a:latin typeface="Arial" charset="0"/>
              </a:rPr>
              <a:t>keine</a:t>
            </a:r>
            <a:r>
              <a:rPr lang="de-DE" altLang="de-DE" dirty="0">
                <a:solidFill>
                  <a:prstClr val="black"/>
                </a:solidFill>
                <a:latin typeface="Arial" charset="0"/>
              </a:rPr>
              <a:t> finanziellen Interessen/Abkommen oder Verbindungen zu einer oder mehreren Organisationen, die als tatsächlicher oder scheinbarer Interessenkonflikt im Zusammenhang mit dem Thema dieses Vortrags wahrgenommen werden könnten.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226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Breitbild</PresentationFormat>
  <Paragraphs>17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</vt:lpstr>
      <vt:lpstr>Offenlegung Interessenkonflikte</vt:lpstr>
      <vt:lpstr>Offenlegung Interessenkonflikte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Offenlegung Interessenkonflikte</dc:title>
  <dc:creator>Ewert, Alexander</dc:creator>
  <cp:lastModifiedBy>Ewert, Alexander</cp:lastModifiedBy>
  <cp:revision>7</cp:revision>
  <dcterms:created xsi:type="dcterms:W3CDTF">2022-01-19T11:15:30Z</dcterms:created>
  <dcterms:modified xsi:type="dcterms:W3CDTF">2022-08-29T08:47:40Z</dcterms:modified>
</cp:coreProperties>
</file>